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70" r:id="rId6"/>
    <p:sldId id="257" r:id="rId7"/>
    <p:sldId id="264" r:id="rId8"/>
    <p:sldId id="263" r:id="rId9"/>
    <p:sldId id="262" r:id="rId10"/>
    <p:sldId id="266" r:id="rId11"/>
    <p:sldId id="269" r:id="rId12"/>
    <p:sldId id="272" r:id="rId13"/>
    <p:sldId id="267" r:id="rId14"/>
    <p:sldId id="268" r:id="rId15"/>
    <p:sldId id="26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60"/>
  </p:normalViewPr>
  <p:slideViewPr>
    <p:cSldViewPr>
      <p:cViewPr>
        <p:scale>
          <a:sx n="60" d="100"/>
          <a:sy n="60" d="100"/>
        </p:scale>
        <p:origin x="-2220" y="-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______Microsoft_PowerPoint1.sld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ШОРСКИЙ ПРОЕКТ\1613514311_20-p-fon-dlya-prezentatsii-lesnaya-tema-20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6512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H:\ШОРСКИЙ ПРОЕКТ\hello_html_4ebaffe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0648"/>
            <a:ext cx="3850746" cy="639695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64088" y="1196752"/>
            <a:ext cx="30243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КУЗБАСС  -  СЕРДЦЕ    РОССИИ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ШОРСКИЙ ПРОЕКТ\1613514311_20-p-fon-dlya-prezentatsii-lesnaya-tema-20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412206" cy="7101408"/>
          </a:xfrm>
          <a:prstGeom prst="rect">
            <a:avLst/>
          </a:prstGeom>
          <a:noFill/>
        </p:spPr>
      </p:pic>
      <p:pic>
        <p:nvPicPr>
          <p:cNvPr id="19458" name="Picture 2" descr="H:\ШОРСКИЙ ПРОЕКТ\картинки\1615881273_7-p-natsionalnaya-odezhda-shortsi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28859"/>
            <a:ext cx="7127762" cy="65291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ШОРСКИЙ ПРОЕКТ\1613514311_20-p-fon-dlya-prezentatsii-lesnaya-tem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12206" cy="7101408"/>
          </a:xfrm>
          <a:prstGeom prst="rect">
            <a:avLst/>
          </a:prstGeom>
          <a:noFill/>
        </p:spPr>
      </p:pic>
      <p:pic>
        <p:nvPicPr>
          <p:cNvPr id="3" name="Рисунок 2" descr="H:\ШОРСКИЙ ПРОЕКТ\ъвенск сказки рисует М федоров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8568952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ШОРСКИЙ ПРОЕКТ\1613514311_20-p-fon-dlya-prezentatsii-lesnaya-tem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12206" cy="7101408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21925" t="14528" r="20274" b="16373"/>
          <a:stretch>
            <a:fillRect/>
          </a:stretch>
        </p:blipFill>
        <p:spPr bwMode="auto">
          <a:xfrm>
            <a:off x="755576" y="188640"/>
            <a:ext cx="7992888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ШОРСКИЙ ПРОЕКТ\1613514311_20-p-fon-dlya-prezentatsii-lesnaya-tem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12206" cy="7101408"/>
          </a:xfrm>
          <a:prstGeom prst="rect">
            <a:avLst/>
          </a:prstGeom>
          <a:noFill/>
        </p:spPr>
      </p:pic>
      <p:pic>
        <p:nvPicPr>
          <p:cNvPr id="9219" name="Picture 3" descr="H:\ШОРСКИЙ ПРОЕКТ\0023-069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19450">
            <a:off x="612132" y="572140"/>
            <a:ext cx="3236143" cy="4565022"/>
          </a:xfrm>
          <a:prstGeom prst="rect">
            <a:avLst/>
          </a:prstGeom>
          <a:noFill/>
        </p:spPr>
      </p:pic>
      <p:pic>
        <p:nvPicPr>
          <p:cNvPr id="9218" name="Picture 2" descr="H:\ШОРСКИЙ ПРОЕКТ\981441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79679">
            <a:off x="4174483" y="457582"/>
            <a:ext cx="4644008" cy="6163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ШОРСКИЙ ПРОЕКТ\1613514311_20-p-fon-dlya-prezentatsii-lesnaya-tem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12206" cy="7101408"/>
          </a:xfrm>
          <a:prstGeom prst="rect">
            <a:avLst/>
          </a:prstGeom>
          <a:noFill/>
        </p:spPr>
      </p:pic>
      <p:pic>
        <p:nvPicPr>
          <p:cNvPr id="3" name="Picture 2" descr="F:\ЧТЕЦЫ 2021\картинки\ШАМА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892480" cy="6446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ШОРСКИЙ ПРОЕКТ\1613514311_20-p-fon-dlya-prezentatsii-lesnaya-tem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12206" cy="710140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91680" y="2060848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ДО НОВЫХ ВСТРЕЧ!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ШОРСКИЙ ПРОЕКТ\1613514311_20-p-fon-dlya-prezentatsii-lesnaya-tema-2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1324" y="46390"/>
          <a:ext cx="9102676" cy="6811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Слайд" r:id="rId4" imgW="4517257" imgH="3387722" progId="PowerPoint.Slide.12">
                  <p:embed/>
                </p:oleObj>
              </mc:Choice>
              <mc:Fallback>
                <p:oleObj name="Слайд" r:id="rId4" imgW="4517257" imgH="3387722" progId="PowerPoint.Slide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24" y="46390"/>
                        <a:ext cx="9102676" cy="68116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ШОРСКИЙ ПРОЕКТ\1620332763_34-phonoteka_org-p-fon-lesa-narisovannii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372533" cy="7029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91072" y="260648"/>
            <a:ext cx="8352928" cy="44012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Кузбасс – многонациональный край. </a:t>
            </a:r>
          </a:p>
          <a:p>
            <a:pPr marL="342900" indent="-342900">
              <a:spcBef>
                <a:spcPct val="0"/>
              </a:spcBef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fontAlgn="auto"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пределах Кемеровской области  выделяют пять коренных народностей : сибирские казаки, шорцы,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калмаки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телеуты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сибирские татары. </a:t>
            </a:r>
          </a:p>
          <a:p>
            <a:pPr marL="342900" marR="0" lvl="0" indent="-342900" fontAlgn="auto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fontAlgn="auto"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Коренными народами Кемеровской области являются      </a:t>
            </a:r>
            <a:r>
              <a:rPr lang="ru-RU" sz="2800" b="1" dirty="0" err="1" smtClean="0">
                <a:solidFill>
                  <a:srgbClr val="3C15AB"/>
                </a:solidFill>
                <a:latin typeface="Times New Roman" pitchFamily="18" charset="0"/>
                <a:cs typeface="Times New Roman" pitchFamily="18" charset="0"/>
              </a:rPr>
              <a:t>телеуты</a:t>
            </a:r>
            <a:r>
              <a:rPr lang="ru-RU" sz="2800" b="1" dirty="0" smtClean="0">
                <a:solidFill>
                  <a:srgbClr val="3C15AB"/>
                </a:solidFill>
                <a:latin typeface="Times New Roman" pitchFamily="18" charset="0"/>
                <a:cs typeface="Times New Roman" pitchFamily="18" charset="0"/>
              </a:rPr>
              <a:t>   (2.520 человек) </a:t>
            </a:r>
          </a:p>
          <a:p>
            <a:pPr marL="342900" marR="0" lvl="0" indent="-342900" fontAlgn="auto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800" b="1" u="sng" dirty="0" smtClean="0">
                <a:solidFill>
                  <a:srgbClr val="3C15AB"/>
                </a:solidFill>
                <a:latin typeface="Times New Roman" pitchFamily="18" charset="0"/>
                <a:cs typeface="Times New Roman" pitchFamily="18" charset="0"/>
              </a:rPr>
              <a:t>шорцы  (10.672 человека)</a:t>
            </a:r>
          </a:p>
          <a:p>
            <a:pPr marL="342900" marR="0" lvl="0" indent="-342900" fontAlgn="auto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:\ШОРСКИЙ ПРОЕКТ\hello_html_m404a1fc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810" r="48846"/>
          <a:stretch>
            <a:fillRect/>
          </a:stretch>
        </p:blipFill>
        <p:spPr bwMode="auto">
          <a:xfrm>
            <a:off x="179512" y="3717032"/>
            <a:ext cx="2341650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ШОРСКИЙ ПРОЕКТ\1613514311_20-p-fon-dlya-prezentatsii-lesnaya-tema-20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H:\ШОРСКИЙ ПРОЕКТ\hello_html_m404a1fc6.jpg"/>
          <p:cNvPicPr>
            <a:picLocks noChangeAspect="1" noChangeArrowheads="1"/>
          </p:cNvPicPr>
          <p:nvPr/>
        </p:nvPicPr>
        <p:blipFill>
          <a:blip r:embed="rId3" cstate="print"/>
          <a:srcRect t="-810" r="48846"/>
          <a:stretch>
            <a:fillRect/>
          </a:stretch>
        </p:blipFill>
        <p:spPr bwMode="auto">
          <a:xfrm>
            <a:off x="251520" y="404664"/>
            <a:ext cx="3816424" cy="5633218"/>
          </a:xfrm>
          <a:prstGeom prst="rect">
            <a:avLst/>
          </a:prstGeom>
          <a:noFill/>
        </p:spPr>
      </p:pic>
      <p:pic>
        <p:nvPicPr>
          <p:cNvPr id="7" name="Picture 6" descr="http://media.nazaccent.ru/files/2b/49/2b49d84bc655036abb8d3e1e34ce8c88_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60648"/>
            <a:ext cx="4341621" cy="2857496"/>
          </a:xfrm>
          <a:prstGeom prst="rect">
            <a:avLst/>
          </a:prstGeom>
          <a:noFill/>
        </p:spPr>
      </p:pic>
      <p:pic>
        <p:nvPicPr>
          <p:cNvPr id="8" name="Picture 4" descr="Народы север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071396" cy="30535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ШОРСКИЙ ПРОЕКТ\1613514311_20-p-fon-dlya-prezentatsii-lesnaya-tem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12206" cy="7101408"/>
          </a:xfrm>
          <a:prstGeom prst="rect">
            <a:avLst/>
          </a:prstGeom>
          <a:noFill/>
        </p:spPr>
      </p:pic>
      <p:pic>
        <p:nvPicPr>
          <p:cNvPr id="17410" name="Picture 2" descr="H:\ШОРСКИЙ ПРОЕКТ\картинки\нац одежда  мужс.jpg"/>
          <p:cNvPicPr>
            <a:picLocks noChangeAspect="1" noChangeArrowheads="1"/>
          </p:cNvPicPr>
          <p:nvPr/>
        </p:nvPicPr>
        <p:blipFill>
          <a:blip r:embed="rId3" cstate="print"/>
          <a:srcRect l="9183" t="13687" r="2177" b="1918"/>
          <a:stretch>
            <a:fillRect/>
          </a:stretch>
        </p:blipFill>
        <p:spPr bwMode="auto">
          <a:xfrm>
            <a:off x="7058717" y="188640"/>
            <a:ext cx="2085283" cy="3168352"/>
          </a:xfrm>
          <a:prstGeom prst="rect">
            <a:avLst/>
          </a:prstGeom>
          <a:noFill/>
        </p:spPr>
      </p:pic>
      <p:pic>
        <p:nvPicPr>
          <p:cNvPr id="17411" name="Picture 3" descr="H:\ШОРСКИЙ ПРОЕКТ\картинки\нац одежд женс.jpg"/>
          <p:cNvPicPr>
            <a:picLocks noChangeAspect="1" noChangeArrowheads="1"/>
          </p:cNvPicPr>
          <p:nvPr/>
        </p:nvPicPr>
        <p:blipFill>
          <a:blip r:embed="rId4" cstate="print"/>
          <a:srcRect l="9923" t="12511" r="5734" b="2843"/>
          <a:stretch>
            <a:fillRect/>
          </a:stretch>
        </p:blipFill>
        <p:spPr bwMode="auto">
          <a:xfrm>
            <a:off x="5004048" y="188640"/>
            <a:ext cx="2085462" cy="3189530"/>
          </a:xfrm>
          <a:prstGeom prst="rect">
            <a:avLst/>
          </a:prstGeom>
          <a:noFill/>
        </p:spPr>
      </p:pic>
      <p:pic>
        <p:nvPicPr>
          <p:cNvPr id="17413" name="Picture 5" descr="H:\ШОРСКИЙ ПРОЕКТ\картинки\совр шорцы.jpg"/>
          <p:cNvPicPr>
            <a:picLocks noChangeAspect="1" noChangeArrowheads="1"/>
          </p:cNvPicPr>
          <p:nvPr/>
        </p:nvPicPr>
        <p:blipFill>
          <a:blip r:embed="rId5" cstate="print"/>
          <a:srcRect t="5145" r="6603"/>
          <a:stretch>
            <a:fillRect/>
          </a:stretch>
        </p:blipFill>
        <p:spPr bwMode="auto">
          <a:xfrm>
            <a:off x="251520" y="591285"/>
            <a:ext cx="4032448" cy="6266715"/>
          </a:xfrm>
          <a:prstGeom prst="rect">
            <a:avLst/>
          </a:prstGeom>
          <a:noFill/>
        </p:spPr>
      </p:pic>
      <p:pic>
        <p:nvPicPr>
          <p:cNvPr id="17412" name="Picture 4" descr="H:\ШОРСКИЙ ПРОЕКТ\картинки\старое фото.jpg"/>
          <p:cNvPicPr>
            <a:picLocks noChangeAspect="1" noChangeArrowheads="1"/>
          </p:cNvPicPr>
          <p:nvPr/>
        </p:nvPicPr>
        <p:blipFill>
          <a:blip r:embed="rId6" cstate="print"/>
          <a:srcRect l="6237" t="11696" r="6447" b="3502"/>
          <a:stretch>
            <a:fillRect/>
          </a:stretch>
        </p:blipFill>
        <p:spPr bwMode="auto">
          <a:xfrm>
            <a:off x="6516216" y="3429000"/>
            <a:ext cx="2208639" cy="320778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7544" y="188640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Национальная одежда шорцев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ШОРСКИЙ ПРОЕКТ\1613514311_20-p-fon-dlya-prezentatsii-lesnaya-tema-20.pn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99050"/>
          </a:xfrm>
          <a:prstGeom prst="rect">
            <a:avLst/>
          </a:prstGeom>
          <a:noFill/>
        </p:spPr>
      </p:pic>
      <p:pic>
        <p:nvPicPr>
          <p:cNvPr id="18434" name="Picture 2" descr="H:\ШОРСКИЙ ПРОЕКТ\картинки\шор деревня Бел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7968506" cy="568863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99792" y="188640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00B050"/>
                </a:solidFill>
              </a:rPr>
              <a:t>Шорский</a:t>
            </a:r>
            <a:r>
              <a:rPr lang="ru-RU" sz="2800" b="1" dirty="0" smtClean="0">
                <a:solidFill>
                  <a:srgbClr val="00B050"/>
                </a:solidFill>
              </a:rPr>
              <a:t>  поселок -улус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ШОРСКИЙ ПРОЕКТ\1613514311_20-p-fon-dlya-prezentatsii-lesnaya-tem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12206" cy="7101408"/>
          </a:xfrm>
          <a:prstGeom prst="rect">
            <a:avLst/>
          </a:prstGeom>
          <a:noFill/>
        </p:spPr>
      </p:pic>
      <p:pic>
        <p:nvPicPr>
          <p:cNvPr id="6146" name="Picture 2" descr="H:\ШОРСКИЙ ПРОЕКТ\shorzi-3.jpg"/>
          <p:cNvPicPr>
            <a:picLocks noChangeAspect="1" noChangeArrowheads="1"/>
          </p:cNvPicPr>
          <p:nvPr/>
        </p:nvPicPr>
        <p:blipFill>
          <a:blip r:embed="rId3" cstate="print"/>
          <a:srcRect t="1116" r="40928"/>
          <a:stretch>
            <a:fillRect/>
          </a:stretch>
        </p:blipFill>
        <p:spPr bwMode="auto">
          <a:xfrm>
            <a:off x="251521" y="332656"/>
            <a:ext cx="3485628" cy="4248472"/>
          </a:xfrm>
          <a:prstGeom prst="rect">
            <a:avLst/>
          </a:prstGeom>
          <a:noFill/>
        </p:spPr>
      </p:pic>
      <p:pic>
        <p:nvPicPr>
          <p:cNvPr id="4" name="Picture 3" descr="H:\ШОРСКИЙ ПРОЕКТ\scale_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9424" y="1916832"/>
            <a:ext cx="5184576" cy="38884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4797152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ЛЕТНИЙ ДОМ ШОРЦЕВ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980728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ЗИМНЕЕ ЖИЛИЩЕ ШОРЦЕВ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ШОРСКИЙ ПРОЕКТ\1613514311_20-p-fon-dlya-prezentatsii-lesnaya-tema-20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412206" cy="7101408"/>
          </a:xfrm>
          <a:prstGeom prst="rect">
            <a:avLst/>
          </a:prstGeom>
          <a:noFill/>
        </p:spPr>
      </p:pic>
      <p:pic>
        <p:nvPicPr>
          <p:cNvPr id="7170" name="Picture 2" descr="H:\ШОРСКИЙ ПРОЕКТ\scale_1200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8636641" cy="587727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26064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ШКУРКИ ПУШНЫХ ЗВЕРЕЙ, </a:t>
            </a:r>
            <a:r>
              <a:rPr lang="ru-RU" sz="2800" dirty="0" smtClean="0">
                <a:solidFill>
                  <a:srgbClr val="0070C0"/>
                </a:solidFill>
              </a:rPr>
              <a:t>ДОБЫТЫЕ  </a:t>
            </a:r>
            <a:r>
              <a:rPr lang="ru-RU" sz="2800" dirty="0" smtClean="0">
                <a:solidFill>
                  <a:srgbClr val="0070C0"/>
                </a:solidFill>
              </a:rPr>
              <a:t>НА ОХОТЕ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ШОРСКИЙ ПРОЕКТ\1613514311_20-p-fon-dlya-prezentatsii-lesnaya-tema-20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27159" y="35524"/>
            <a:ext cx="9174243" cy="6921867"/>
          </a:xfrm>
          <a:prstGeom prst="rect">
            <a:avLst/>
          </a:prstGeom>
          <a:noFill/>
        </p:spPr>
      </p:pic>
      <p:pic>
        <p:nvPicPr>
          <p:cNvPr id="8194" name="Picture 2" descr="H:\ШОРСКИЙ ПРОЕКТ\4b1a4f1e71db4bf0a1f7b84ce8afdd4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677" y="332656"/>
            <a:ext cx="8840570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70</Words>
  <Application>Microsoft Office PowerPoint</Application>
  <PresentationFormat>Экран (4:3)</PresentationFormat>
  <Paragraphs>13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</dc:creator>
  <cp:lastModifiedBy>Acer</cp:lastModifiedBy>
  <cp:revision>34</cp:revision>
  <dcterms:created xsi:type="dcterms:W3CDTF">2021-11-24T17:09:03Z</dcterms:created>
  <dcterms:modified xsi:type="dcterms:W3CDTF">2022-05-19T01:47:06Z</dcterms:modified>
</cp:coreProperties>
</file>